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</p:sldIdLst>
  <p:sldSz cx="12192000" cy="6858000"/>
  <p:notesSz cx="10953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A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70586" cy="31095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14908" y="3"/>
            <a:ext cx="470586" cy="31095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8A3D-8AE9-475F-947D-26499E2810D8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59029185"/>
            <a:ext cx="470586" cy="3109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4908" y="59029185"/>
            <a:ext cx="470586" cy="31095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1C881-067B-4462-869F-2ADFF7EDD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7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0487" cy="31074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15001" y="0"/>
            <a:ext cx="470487" cy="31074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C2C380-D741-4055-BACC-40AFD8A67AC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73950" y="4660900"/>
            <a:ext cx="41433750" cy="2330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8574" y="29520961"/>
            <a:ext cx="868592" cy="2796722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9031135"/>
            <a:ext cx="470487" cy="31074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5001" y="59031135"/>
            <a:ext cx="470487" cy="31074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28DA7E-E917-4E78-BAC3-DD96B9C30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4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2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36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2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4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5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7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DA7E-E917-4E78-BAC3-DD96B9C303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6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8BE9F3-477B-6710-A629-13240D4C4016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0DB1AE-D54E-7A8A-DD8D-C86D1A943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585E5-057E-8335-217B-00809C856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00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E2FE9-BDC5-6074-A175-8B76C7E664A2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362CAC-41CD-B125-74CB-EF34684388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70CC5A-A840-73CB-7595-244B75FC9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71EA5-31A1-44E7-A989-5205FECC95B9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8CF733-18D1-CE74-ED08-FA6813BE7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A75842-4167-AEFA-958F-2C5F3F9B0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91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7ACF84-0522-8139-1CD2-D486C278E80B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9D59F-086F-933D-4B50-2A285D4B8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A14E56-FBB4-AB99-A1C2-7C17891905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D078F-1C1F-D1F1-D08E-2768120A3A58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C7F56-B8A8-EF14-D4A1-6F54CAFE5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446781-99A4-EC9D-D4EE-DEFA9AFF9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51A4-DEC1-6E71-14A8-8BF8FFC57AAC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889F74-02F3-ACE6-018C-B8F272FDD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29B71-E0F3-6157-AE7F-66722D97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1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30CA15-50D5-F512-8633-C2778597253D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8D52DC-DE29-C412-0DB8-B70BD8DFF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37C704-72A0-EEE5-362B-1694782A1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AA1747-3181-F846-5D5F-528D069E2AD1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D25820-0933-2BA3-5576-5A3D97E16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B852E5-06E5-663D-7B54-9BEEB9A97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1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14566-389D-8557-7F13-0A49DC78626D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F433F8-56B4-C34F-98A8-E1FBF3063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75F28-A013-6E0A-DBCE-688FB9B93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6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4E3818-C84D-525A-CEDD-EDE2CB732DAF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3F9B83-F97D-2A02-9090-FB69512AE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58E664-1FA3-DA28-F867-2A6933B75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A9AC2F-F3F4-415B-B7FB-03DCC2152DD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C30DF-72A8-4E1E-A053-39F18BC206C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F7FB1-26D9-CE20-BE01-6C8F235FF097}"/>
              </a:ext>
            </a:extLst>
          </p:cNvPr>
          <p:cNvSpPr/>
          <p:nvPr userDrawn="1"/>
        </p:nvSpPr>
        <p:spPr>
          <a:xfrm>
            <a:off x="0" y="5615707"/>
            <a:ext cx="12192000" cy="1242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FFB75E-D2E1-45B1-364D-CA5B5421E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7254" y="5702340"/>
            <a:ext cx="1088610" cy="1088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C4CD1-0748-D93C-3C0A-E4010B4C1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507"/>
          <a:stretch/>
        </p:blipFill>
        <p:spPr>
          <a:xfrm>
            <a:off x="139148" y="5705063"/>
            <a:ext cx="7284501" cy="10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" y="0"/>
            <a:ext cx="12180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59C81-22CD-4790-B991-386A7434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901" y="730329"/>
            <a:ext cx="2980198" cy="298019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23288"/>
            <a:ext cx="12192000" cy="1884216"/>
          </a:xfrm>
        </p:spPr>
        <p:txBody>
          <a:bodyPr/>
          <a:lstStyle/>
          <a:p>
            <a:endParaRPr lang="en-GB" b="1" dirty="0">
              <a:latin typeface="Arial Narrow" panose="020B0606020202030204" pitchFamily="34" charset="0"/>
            </a:endParaRPr>
          </a:p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TOWN AWARDS</a:t>
            </a:r>
          </a:p>
        </p:txBody>
      </p:sp>
    </p:spTree>
    <p:extLst>
      <p:ext uri="{BB962C8B-B14F-4D97-AF65-F5344CB8AC3E}">
        <p14:creationId xmlns:p14="http://schemas.microsoft.com/office/powerpoint/2010/main" val="19666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15836"/>
            <a:ext cx="12192000" cy="1413164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Your host for the evening:</a:t>
            </a:r>
          </a:p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42293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15836"/>
            <a:ext cx="12192000" cy="1413164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BRONZE AWARD WINNER</a:t>
            </a:r>
          </a:p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 of venue</a:t>
            </a:r>
          </a:p>
        </p:txBody>
      </p:sp>
    </p:spTree>
    <p:extLst>
      <p:ext uri="{BB962C8B-B14F-4D97-AF65-F5344CB8AC3E}">
        <p14:creationId xmlns:p14="http://schemas.microsoft.com/office/powerpoint/2010/main" val="24746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15836"/>
            <a:ext cx="12192000" cy="1413164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SILVER AWARD WINNER</a:t>
            </a:r>
          </a:p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 of venue</a:t>
            </a:r>
          </a:p>
        </p:txBody>
      </p:sp>
    </p:spTree>
    <p:extLst>
      <p:ext uri="{BB962C8B-B14F-4D97-AF65-F5344CB8AC3E}">
        <p14:creationId xmlns:p14="http://schemas.microsoft.com/office/powerpoint/2010/main" val="22686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15836"/>
            <a:ext cx="12192000" cy="1413164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GOLD AWARD WINNER</a:t>
            </a:r>
          </a:p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Name of venue</a:t>
            </a:r>
          </a:p>
        </p:txBody>
      </p:sp>
    </p:spTree>
    <p:extLst>
      <p:ext uri="{BB962C8B-B14F-4D97-AF65-F5344CB8AC3E}">
        <p14:creationId xmlns:p14="http://schemas.microsoft.com/office/powerpoint/2010/main" val="10783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15836"/>
            <a:ext cx="12192000" cy="1413164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Thanks to everyone</a:t>
            </a:r>
            <a:b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attending tonight.</a:t>
            </a:r>
          </a:p>
        </p:txBody>
      </p:sp>
    </p:spTree>
    <p:extLst>
      <p:ext uri="{BB962C8B-B14F-4D97-AF65-F5344CB8AC3E}">
        <p14:creationId xmlns:p14="http://schemas.microsoft.com/office/powerpoint/2010/main" val="20555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344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83773"/>
            <a:ext cx="12192000" cy="1413164"/>
          </a:xfrm>
        </p:spPr>
        <p:txBody>
          <a:bodyPr/>
          <a:lstStyle/>
          <a:p>
            <a:r>
              <a:rPr lang="en-GB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www.bbnscotland.co.uk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www.facebook.com/bbnscotland    www.twitter.com/bbnscotland</a:t>
            </a:r>
          </a:p>
        </p:txBody>
      </p:sp>
    </p:spTree>
    <p:extLst>
      <p:ext uri="{BB962C8B-B14F-4D97-AF65-F5344CB8AC3E}">
        <p14:creationId xmlns:p14="http://schemas.microsoft.com/office/powerpoint/2010/main" val="19070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8532" y="4574227"/>
            <a:ext cx="1270278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E8BCE-83F9-45D7-B1FF-4F626644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6852"/>
            <a:ext cx="9144000" cy="2387600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0261027-2EDE-4049-84A9-E39FE670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1"/>
            <a:ext cx="12192000" cy="1884216"/>
          </a:xfrm>
        </p:spPr>
        <p:txBody>
          <a:bodyPr/>
          <a:lstStyle/>
          <a:p>
            <a:r>
              <a:rPr lang="en-GB" b="1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6173B-E93C-9D73-EFBC-A03B100BA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901" y="1330272"/>
            <a:ext cx="2980198" cy="29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20b0f5-7cf0-4b9a-aba1-00dd6e5b3b20">
      <UserInfo>
        <DisplayName>Fiona  Skiffington</DisplayName>
        <AccountId>32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E20D17353EF43A0907E4F10201748" ma:contentTypeVersion="8" ma:contentTypeDescription="Create a new document." ma:contentTypeScope="" ma:versionID="be3fc500c893b1a6b34847df13d70232">
  <xsd:schema xmlns:xsd="http://www.w3.org/2001/XMLSchema" xmlns:xs="http://www.w3.org/2001/XMLSchema" xmlns:p="http://schemas.microsoft.com/office/2006/metadata/properties" xmlns:ns2="ee5d3fe8-bb63-4619-8316-95d1d06569bf" xmlns:ns3="5120b0f5-7cf0-4b9a-aba1-00dd6e5b3b20" targetNamespace="http://schemas.microsoft.com/office/2006/metadata/properties" ma:root="true" ma:fieldsID="02ede06691d0a67f000bdd7554ec3946" ns2:_="" ns3:_="">
    <xsd:import namespace="ee5d3fe8-bb63-4619-8316-95d1d06569bf"/>
    <xsd:import namespace="5120b0f5-7cf0-4b9a-aba1-00dd6e5b3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d3fe8-bb63-4619-8316-95d1d0656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0b0f5-7cf0-4b9a-aba1-00dd6e5b3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B035A3-E980-4CB8-A59A-0BD3552C44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20b0f5-7cf0-4b9a-aba1-00dd6e5b3b20"/>
    <ds:schemaRef ds:uri="ee5d3fe8-bb63-4619-8316-95d1d06569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D49D66-0903-4525-887B-FC41231A1938}">
  <ds:schemaRefs>
    <ds:schemaRef ds:uri="5120b0f5-7cf0-4b9a-aba1-00dd6e5b3b20"/>
    <ds:schemaRef ds:uri="ee5d3fe8-bb63-4619-8316-95d1d06569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D5D5AA-2ADB-49C5-871D-DFD025D4C0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75</Words>
  <Application>Microsoft Macintosh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paulw80</dc:creator>
  <cp:lastModifiedBy>Karen Nisbet</cp:lastModifiedBy>
  <cp:revision>12</cp:revision>
  <cp:lastPrinted>2018-09-26T16:16:10Z</cp:lastPrinted>
  <dcterms:created xsi:type="dcterms:W3CDTF">2016-10-01T08:47:43Z</dcterms:created>
  <dcterms:modified xsi:type="dcterms:W3CDTF">2023-09-20T15:07:23Z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0x010100E52E20D17353EF43A0907E4F10201748</vt:lpwstr>
  </property>
  <property fmtid="{D5CDD505-2E9C-101B-9397-08002B2CF9AE}" pid="3" name="AuthorIds_UIVersion_1024">
    <vt:lpwstr>17</vt:lpwstr>
  </property>
  <property fmtid="{D5CDD505-2E9C-101B-9397-08002B2CF9AE}" pid="4" name="AuthorIds_UIVersion_4096">
    <vt:lpwstr>17</vt:lpwstr>
  </property>
  <property fmtid="{D5CDD505-2E9C-101B-9397-08002B2CF9AE}" pid="5" name="AuthorIds_UIVersion_2048">
    <vt:lpwstr>21</vt:lpwstr>
  </property>
  <property fmtid="{D5CDD505-2E9C-101B-9397-08002B2CF9AE}" pid="6" name="AuthorIds_UIVersion_2560">
    <vt:lpwstr>21</vt:lpwstr>
  </property>
</Properties>
</file>